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21" r:id="rId2"/>
    <p:sldId id="497" r:id="rId3"/>
    <p:sldId id="530" r:id="rId4"/>
    <p:sldId id="552" r:id="rId5"/>
    <p:sldId id="535" r:id="rId6"/>
    <p:sldId id="536" r:id="rId7"/>
    <p:sldId id="551" r:id="rId8"/>
    <p:sldId id="537" r:id="rId9"/>
    <p:sldId id="538" r:id="rId10"/>
    <p:sldId id="547" r:id="rId11"/>
    <p:sldId id="553" r:id="rId12"/>
    <p:sldId id="548" r:id="rId13"/>
    <p:sldId id="549" r:id="rId14"/>
    <p:sldId id="550" r:id="rId15"/>
  </p:sldIdLst>
  <p:sldSz cx="9144000" cy="6858000" type="screen4x3"/>
  <p:notesSz cx="6735763" cy="9866313"/>
  <p:embeddedFontLst>
    <p:embeddedFont>
      <p:font typeface="맑은 고딕" panose="020B0503020000020004" pitchFamily="50" charset="-127"/>
      <p:regular r:id="rId18"/>
      <p:bold r:id="rId19"/>
    </p:embeddedFont>
    <p:embeddedFont>
      <p:font typeface="나눔고딕" panose="020B0600000101010101" charset="-127"/>
      <p:regular r:id="rId20"/>
      <p:bold r:id="rId21"/>
    </p:embeddedFont>
    <p:embeddedFont>
      <p:font typeface="HY견고딕" panose="02030600000101010101" pitchFamily="18" charset="-127"/>
      <p:regular r:id="rId22"/>
    </p:embeddedFont>
    <p:embeddedFont>
      <p:font typeface="HY헤드라인M" panose="02030600000101010101" pitchFamily="18" charset="-127"/>
      <p:regular r:id="rId23"/>
    </p:embeddedFont>
    <p:embeddedFont>
      <p:font typeface="나눔고딕 ExtraBold" panose="020B0600000101010101" charset="-127"/>
      <p:bold r:id="rId24"/>
    </p:embeddedFont>
    <p:embeddedFont>
      <p:font typeface="Arial Black" panose="020B0A04020102020204" pitchFamily="34" charset="0"/>
      <p:bold r:id="rId2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>
          <p15:clr>
            <a:srgbClr val="A4A3A4"/>
          </p15:clr>
        </p15:guide>
        <p15:guide id="2" pos="2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87FF"/>
    <a:srgbClr val="4B4C9E"/>
    <a:srgbClr val="5361AA"/>
    <a:srgbClr val="0097DA"/>
    <a:srgbClr val="006600"/>
    <a:srgbClr val="032849"/>
    <a:srgbClr val="034376"/>
    <a:srgbClr val="009999"/>
    <a:srgbClr val="C1E0FF"/>
    <a:srgbClr val="D5E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157" autoAdjust="0"/>
  </p:normalViewPr>
  <p:slideViewPr>
    <p:cSldViewPr>
      <p:cViewPr varScale="1">
        <p:scale>
          <a:sx n="92" d="100"/>
          <a:sy n="92" d="100"/>
        </p:scale>
        <p:origin x="1152" y="648"/>
      </p:cViewPr>
      <p:guideLst>
        <p:guide orient="horz" pos="4020"/>
        <p:guide pos="2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notesViewPr>
    <p:cSldViewPr showGuides="1">
      <p:cViewPr varScale="1">
        <p:scale>
          <a:sx n="82" d="100"/>
          <a:sy n="82" d="100"/>
        </p:scale>
        <p:origin x="-3930" y="-102"/>
      </p:cViewPr>
      <p:guideLst>
        <p:guide orient="horz" pos="3108"/>
        <p:guide pos="212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5375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8FE42868-1480-4B3A-8093-10A29D3CB0FE}" type="datetimeFigureOut">
              <a:rPr lang="ko-KR" altLang="en-US" smtClean="0"/>
              <a:pPr/>
              <a:t>2022-11-02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53BCBE11-2156-42E1-8A5A-FEBDACC884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1849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7BFD6CD6-CF4B-40BA-B2D7-F10F74FE8C1C}" type="datetimeFigureOut">
              <a:rPr lang="ko-KR" altLang="en-US" smtClean="0"/>
              <a:pPr/>
              <a:t>2022-11-02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r>
              <a:rPr lang="en-US" altLang="ko-KR" dirty="0" smtClean="0"/>
              <a:t>d</a:t>
            </a:r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54" tIns="45377" rIns="90754" bIns="45377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BF6D0DB5-9CF0-422F-ADD8-A837069900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1864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D0DB5-9CF0-422F-ADD8-A8370699008D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4317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D0DB5-9CF0-422F-ADD8-A8370699008D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34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D0DB5-9CF0-422F-ADD8-A8370699008D}" type="slidenum">
              <a:rPr lang="ko-KR" altLang="en-US" smtClean="0">
                <a:solidFill>
                  <a:prstClr val="black"/>
                </a:solidFill>
              </a:rPr>
              <a:pPr/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25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D0DB5-9CF0-422F-ADD8-A8370699008D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401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D0DB5-9CF0-422F-ADD8-A8370699008D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756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D0DB5-9CF0-422F-ADD8-A8370699008D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68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D0DB5-9CF0-422F-ADD8-A8370699008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639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D0DB5-9CF0-422F-ADD8-A8370699008D}" type="slidenum">
              <a:rPr lang="ko-KR" altLang="en-US" smtClean="0">
                <a:solidFill>
                  <a:prstClr val="black"/>
                </a:solidFill>
              </a:rPr>
              <a:pPr/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941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D0DB5-9CF0-422F-ADD8-A8370699008D}" type="slidenum">
              <a:rPr lang="ko-KR" altLang="en-US" smtClean="0">
                <a:solidFill>
                  <a:prstClr val="black"/>
                </a:solidFill>
              </a:rPr>
              <a:pPr/>
              <a:t>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68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D0DB5-9CF0-422F-ADD8-A8370699008D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60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D0DB5-9CF0-422F-ADD8-A8370699008D}" type="slidenum">
              <a:rPr lang="ko-KR" altLang="en-US" smtClean="0">
                <a:solidFill>
                  <a:prstClr val="black"/>
                </a:solidFill>
              </a:rPr>
              <a:pPr/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792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D0DB5-9CF0-422F-ADD8-A8370699008D}" type="slidenum">
              <a:rPr lang="ko-KR" altLang="en-US" smtClean="0">
                <a:solidFill>
                  <a:prstClr val="black"/>
                </a:solidFill>
              </a:rPr>
              <a:pPr/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229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D0DB5-9CF0-422F-ADD8-A8370699008D}" type="slidenum">
              <a:rPr lang="ko-KR" altLang="en-US" smtClean="0">
                <a:solidFill>
                  <a:prstClr val="black"/>
                </a:solidFill>
              </a:rPr>
              <a:pPr/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46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D0DB5-9CF0-422F-ADD8-A8370699008D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8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6.jpe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258338"/>
            <a:ext cx="8932072" cy="669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그림 42" descr="2.png"/>
          <p:cNvPicPr>
            <a:picLocks noChangeAspect="1"/>
          </p:cNvPicPr>
          <p:nvPr userDrawn="1"/>
        </p:nvPicPr>
        <p:blipFill>
          <a:blip r:embed="rId3" cstate="print"/>
          <a:srcRect t="24800"/>
          <a:stretch>
            <a:fillRect/>
          </a:stretch>
        </p:blipFill>
        <p:spPr>
          <a:xfrm>
            <a:off x="13903" y="-207404"/>
            <a:ext cx="9144000" cy="5157192"/>
          </a:xfrm>
          <a:prstGeom prst="rect">
            <a:avLst/>
          </a:prstGeom>
        </p:spPr>
      </p:pic>
      <p:pic>
        <p:nvPicPr>
          <p:cNvPr id="39" name="그림 38" descr="1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902" y="-1008113"/>
            <a:ext cx="9129590" cy="5563328"/>
          </a:xfrm>
          <a:prstGeom prst="rect">
            <a:avLst/>
          </a:prstGeom>
        </p:spPr>
      </p:pic>
      <p:pic>
        <p:nvPicPr>
          <p:cNvPr id="13" name="그림 12" descr="2.png"/>
          <p:cNvPicPr>
            <a:picLocks noChangeAspect="1"/>
          </p:cNvPicPr>
          <p:nvPr userDrawn="1"/>
        </p:nvPicPr>
        <p:blipFill>
          <a:blip r:embed="rId3" cstate="print"/>
          <a:srcRect t="24800"/>
          <a:stretch>
            <a:fillRect/>
          </a:stretch>
        </p:blipFill>
        <p:spPr>
          <a:xfrm>
            <a:off x="508" y="728081"/>
            <a:ext cx="9144000" cy="5157192"/>
          </a:xfrm>
          <a:prstGeom prst="rect">
            <a:avLst/>
          </a:prstGeom>
        </p:spPr>
      </p:pic>
      <p:pic>
        <p:nvPicPr>
          <p:cNvPr id="40" name="그림 39" descr="4.png"/>
          <p:cNvPicPr>
            <a:picLocks noChangeAspect="1"/>
          </p:cNvPicPr>
          <p:nvPr userDrawn="1"/>
        </p:nvPicPr>
        <p:blipFill>
          <a:blip r:embed="rId6" cstate="print"/>
          <a:srcRect t="62600"/>
          <a:stretch>
            <a:fillRect/>
          </a:stretch>
        </p:blipFill>
        <p:spPr>
          <a:xfrm flipH="1">
            <a:off x="0" y="4293096"/>
            <a:ext cx="9144000" cy="256490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72" y="156811"/>
            <a:ext cx="1080000" cy="566107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29" y="152636"/>
            <a:ext cx="1838729" cy="87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29"/>
          <a:stretch/>
        </p:blipFill>
        <p:spPr bwMode="auto">
          <a:xfrm>
            <a:off x="3168516" y="1815796"/>
            <a:ext cx="6048000" cy="395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011"/>
            <a:ext cx="9144000" cy="219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981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258338"/>
            <a:ext cx="8932072" cy="669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그림 42" descr="2.png"/>
          <p:cNvPicPr>
            <a:picLocks noChangeAspect="1"/>
          </p:cNvPicPr>
          <p:nvPr userDrawn="1"/>
        </p:nvPicPr>
        <p:blipFill>
          <a:blip r:embed="rId3" cstate="print"/>
          <a:srcRect t="24800"/>
          <a:stretch>
            <a:fillRect/>
          </a:stretch>
        </p:blipFill>
        <p:spPr>
          <a:xfrm>
            <a:off x="13903" y="-207404"/>
            <a:ext cx="9144000" cy="5157192"/>
          </a:xfrm>
          <a:prstGeom prst="rect">
            <a:avLst/>
          </a:prstGeom>
        </p:spPr>
      </p:pic>
      <p:pic>
        <p:nvPicPr>
          <p:cNvPr id="39" name="그림 38" descr="1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465" y="-1008113"/>
            <a:ext cx="9132876" cy="5157192"/>
          </a:xfrm>
          <a:prstGeom prst="rect">
            <a:avLst/>
          </a:prstGeom>
        </p:spPr>
      </p:pic>
      <p:pic>
        <p:nvPicPr>
          <p:cNvPr id="13" name="그림 12" descr="2.png"/>
          <p:cNvPicPr>
            <a:picLocks noChangeAspect="1"/>
          </p:cNvPicPr>
          <p:nvPr userDrawn="1"/>
        </p:nvPicPr>
        <p:blipFill>
          <a:blip r:embed="rId3" cstate="print"/>
          <a:srcRect t="24800"/>
          <a:stretch>
            <a:fillRect/>
          </a:stretch>
        </p:blipFill>
        <p:spPr>
          <a:xfrm>
            <a:off x="508" y="728081"/>
            <a:ext cx="9144000" cy="5157192"/>
          </a:xfrm>
          <a:prstGeom prst="rect">
            <a:avLst/>
          </a:prstGeom>
        </p:spPr>
      </p:pic>
      <p:pic>
        <p:nvPicPr>
          <p:cNvPr id="40" name="그림 39" descr="4.png"/>
          <p:cNvPicPr>
            <a:picLocks noChangeAspect="1"/>
          </p:cNvPicPr>
          <p:nvPr userDrawn="1"/>
        </p:nvPicPr>
        <p:blipFill>
          <a:blip r:embed="rId6" cstate="print"/>
          <a:srcRect t="62600"/>
          <a:stretch>
            <a:fillRect/>
          </a:stretch>
        </p:blipFill>
        <p:spPr>
          <a:xfrm flipH="1">
            <a:off x="0" y="4293096"/>
            <a:ext cx="9144000" cy="25649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29"/>
          <a:stretch/>
        </p:blipFill>
        <p:spPr bwMode="auto">
          <a:xfrm>
            <a:off x="3168516" y="1815796"/>
            <a:ext cx="6048000" cy="395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그림 19" descr="8.png"/>
          <p:cNvPicPr>
            <a:picLocks noChangeAspect="1"/>
          </p:cNvPicPr>
          <p:nvPr userDrawn="1"/>
        </p:nvPicPr>
        <p:blipFill>
          <a:blip r:embed="rId8" cstate="print"/>
          <a:srcRect l="51575" t="38975"/>
          <a:stretch>
            <a:fillRect/>
          </a:stretch>
        </p:blipFill>
        <p:spPr>
          <a:xfrm rot="1668530">
            <a:off x="4716459" y="3212097"/>
            <a:ext cx="4427984" cy="4185084"/>
          </a:xfrm>
          <a:prstGeom prst="rect">
            <a:avLst/>
          </a:prstGeom>
        </p:spPr>
      </p:pic>
      <p:pic>
        <p:nvPicPr>
          <p:cNvPr id="23" name="그림 22" descr="1.png"/>
          <p:cNvPicPr>
            <a:picLocks noChangeAspect="1"/>
          </p:cNvPicPr>
          <p:nvPr userDrawn="1"/>
        </p:nvPicPr>
        <p:blipFill>
          <a:blip r:embed="rId9" cstate="print"/>
          <a:srcRect b="9361"/>
          <a:stretch>
            <a:fillRect/>
          </a:stretch>
        </p:blipFill>
        <p:spPr>
          <a:xfrm flipH="1" flipV="1">
            <a:off x="-508" y="0"/>
            <a:ext cx="9144000" cy="6216027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011"/>
            <a:ext cx="9144000" cy="2194374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72" y="156811"/>
            <a:ext cx="1080000" cy="566107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5" y="80628"/>
            <a:ext cx="2100835" cy="100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959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D086-A8C4-412F-BF8A-0D5C35EEA705}" type="datetimeFigureOut">
              <a:rPr lang="ko-KR" altLang="en-US" smtClean="0"/>
              <a:pPr/>
              <a:t>2022-11-02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FDB5C-5CAD-4756-8F00-9654481BAC3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0" name="그림 9" descr="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그림 10" descr="1.png"/>
          <p:cNvPicPr>
            <a:picLocks noChangeAspect="1"/>
          </p:cNvPicPr>
          <p:nvPr userDrawn="1"/>
        </p:nvPicPr>
        <p:blipFill>
          <a:blip r:embed="rId3" cstate="print"/>
          <a:srcRect t="24800"/>
          <a:stretch>
            <a:fillRect/>
          </a:stretch>
        </p:blipFill>
        <p:spPr>
          <a:xfrm>
            <a:off x="0" y="1700808"/>
            <a:ext cx="9144000" cy="515719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72" y="156811"/>
            <a:ext cx="1080000" cy="56610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D:\노난실\세트2\0075.밝고 깨끗한 비즈니스_수정해\표지\8.png"/>
          <p:cNvPicPr>
            <a:picLocks noChangeAspect="1" noChangeArrowheads="1"/>
          </p:cNvPicPr>
          <p:nvPr userDrawn="1"/>
        </p:nvPicPr>
        <p:blipFill>
          <a:blip r:embed="rId3" cstate="print"/>
          <a:srcRect l="18500" t="37400"/>
          <a:stretch>
            <a:fillRect/>
          </a:stretch>
        </p:blipFill>
        <p:spPr bwMode="auto">
          <a:xfrm>
            <a:off x="1691680" y="2564904"/>
            <a:ext cx="7452320" cy="4293096"/>
          </a:xfrm>
          <a:prstGeom prst="rect">
            <a:avLst/>
          </a:prstGeom>
          <a:noFill/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465" y="-1008113"/>
            <a:ext cx="9132876" cy="5157192"/>
          </a:xfrm>
          <a:prstGeom prst="rect">
            <a:avLst/>
          </a:prstGeom>
        </p:spPr>
      </p:pic>
      <p:pic>
        <p:nvPicPr>
          <p:cNvPr id="10" name="그림 9" descr="1.png"/>
          <p:cNvPicPr>
            <a:picLocks noChangeAspect="1"/>
          </p:cNvPicPr>
          <p:nvPr userDrawn="1"/>
        </p:nvPicPr>
        <p:blipFill>
          <a:blip r:embed="rId5" cstate="print"/>
          <a:srcRect b="9361"/>
          <a:stretch>
            <a:fillRect/>
          </a:stretch>
        </p:blipFill>
        <p:spPr>
          <a:xfrm flipH="1" flipV="1">
            <a:off x="-508" y="0"/>
            <a:ext cx="9144000" cy="6216027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952836"/>
            <a:ext cx="3433832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72" y="156811"/>
            <a:ext cx="1080000" cy="56610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4F81BD">
                <a:tint val="45000"/>
                <a:satMod val="400000"/>
              </a:srgbClr>
            </a:duotone>
            <a:lum bright="10000"/>
          </a:blip>
          <a:srcRect l="6111" t="34646" b="25607"/>
          <a:stretch>
            <a:fillRect/>
          </a:stretch>
        </p:blipFill>
        <p:spPr>
          <a:xfrm flipV="1">
            <a:off x="3419872" y="0"/>
            <a:ext cx="5724128" cy="1817440"/>
          </a:xfrm>
          <a:prstGeom prst="rect">
            <a:avLst/>
          </a:prstGeom>
        </p:spPr>
      </p:pic>
      <p:pic>
        <p:nvPicPr>
          <p:cNvPr id="17" name="그림 16" descr="1.png"/>
          <p:cNvPicPr>
            <a:picLocks noChangeAspect="1"/>
          </p:cNvPicPr>
          <p:nvPr userDrawn="1"/>
        </p:nvPicPr>
        <p:blipFill>
          <a:blip r:embed="rId3" cstate="print"/>
          <a:srcRect b="9361"/>
          <a:stretch>
            <a:fillRect/>
          </a:stretch>
        </p:blipFill>
        <p:spPr>
          <a:xfrm flipV="1">
            <a:off x="-16635" y="17524"/>
            <a:ext cx="9144000" cy="6216027"/>
          </a:xfrm>
          <a:prstGeom prst="rect">
            <a:avLst/>
          </a:prstGeo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661424" y="6633356"/>
            <a:ext cx="1483084" cy="188640"/>
          </a:xfrm>
        </p:spPr>
        <p:txBody>
          <a:bodyPr/>
          <a:lstStyle>
            <a:lvl1pPr latinLnBrk="0">
              <a:lnSpc>
                <a:spcPct val="110000"/>
              </a:lnSpc>
              <a:spcBef>
                <a:spcPts val="300"/>
              </a:spcBef>
              <a:spcAft>
                <a:spcPts val="900"/>
              </a:spcAft>
              <a:defRPr/>
            </a:lvl1pPr>
          </a:lstStyle>
          <a:p>
            <a:fld id="{890FDB5C-5CAD-4756-8F00-9654481BAC3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7524" y="134290"/>
            <a:ext cx="8229600" cy="774430"/>
          </a:xfrm>
          <a:prstGeom prst="rect">
            <a:avLst/>
          </a:prstGeom>
        </p:spPr>
        <p:txBody>
          <a:bodyPr/>
          <a:lstStyle>
            <a:lvl2pPr>
              <a:defRPr lang="ko-KR" altLang="en-US" sz="4000" b="1" kern="1200" dirty="0">
                <a:gradFill>
                  <a:gsLst>
                    <a:gs pos="100000">
                      <a:srgbClr val="022F72"/>
                    </a:gs>
                    <a:gs pos="50000">
                      <a:srgbClr val="02679C"/>
                    </a:gs>
                  </a:gsLst>
                  <a:lin ang="5400000" scaled="1"/>
                </a:gradFill>
                <a:effectLst>
                  <a:reflection blurRad="1270" stA="27000" endPos="33000" dist="88900" dir="5400000" sy="-100000" algn="bl" rotWithShape="0"/>
                </a:effectLst>
                <a:latin typeface="나눔고딕 ExtraBold" pitchFamily="50" charset="-127"/>
                <a:ea typeface="나눔고딕 ExtraBold" pitchFamily="50" charset="-127"/>
                <a:cs typeface="Arial" pitchFamily="34" charset="0"/>
              </a:defRPr>
            </a:lvl2pPr>
          </a:lstStyle>
          <a:p>
            <a:pPr marL="0" lvl="1" algn="l" defTabSz="914400" rtl="0" eaLnBrk="1" latinLnBrk="1" hangingPunct="1">
              <a:lnSpc>
                <a:spcPct val="110000"/>
              </a:lnSpc>
              <a:spcBef>
                <a:spcPts val="300"/>
              </a:spcBef>
              <a:spcAft>
                <a:spcPts val="900"/>
              </a:spcAft>
            </a:pPr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3"/>
          </p:nvPr>
        </p:nvSpPr>
        <p:spPr>
          <a:xfrm>
            <a:off x="323850" y="1304764"/>
            <a:ext cx="8569325" cy="5184936"/>
          </a:xfrm>
          <a:prstGeom prst="rect">
            <a:avLst/>
          </a:prstGeom>
        </p:spPr>
        <p:txBody>
          <a:bodyPr/>
          <a:lstStyle>
            <a:lvl1pPr marL="449263" indent="-449263" latinLnBrk="0">
              <a:lnSpc>
                <a:spcPct val="110000"/>
              </a:lnSpc>
              <a:spcBef>
                <a:spcPts val="300"/>
              </a:spcBef>
              <a:spcAft>
                <a:spcPts val="900"/>
              </a:spcAft>
              <a:buSzPct val="120000"/>
              <a:buFontTx/>
              <a:buBlip>
                <a:blip r:embed="rId4"/>
              </a:buBlip>
              <a:defRPr sz="3200" b="1">
                <a:solidFill>
                  <a:srgbClr val="4B4C9E"/>
                </a:solidFill>
                <a:latin typeface="나눔고딕 ExtraBold" pitchFamily="50" charset="-127"/>
                <a:ea typeface="나눔고딕 ExtraBold" pitchFamily="50" charset="-127"/>
              </a:defRPr>
            </a:lvl1pPr>
            <a:lvl2pPr marL="812800" indent="-355600" latinLnBrk="0">
              <a:lnSpc>
                <a:spcPct val="110000"/>
              </a:lnSpc>
              <a:spcBef>
                <a:spcPts val="300"/>
              </a:spcBef>
              <a:spcAft>
                <a:spcPts val="900"/>
              </a:spcAft>
              <a:buSzPct val="120000"/>
              <a:buFontTx/>
              <a:buBlip>
                <a:blip r:embed="rId5"/>
              </a:buBlip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defRPr>
            </a:lvl2pPr>
            <a:lvl3pPr latinLnBrk="0">
              <a:lnSpc>
                <a:spcPct val="110000"/>
              </a:lnSpc>
              <a:spcBef>
                <a:spcPts val="300"/>
              </a:spcBef>
              <a:spcAft>
                <a:spcPts val="900"/>
              </a:spcAft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latinLnBrk="0">
              <a:lnSpc>
                <a:spcPct val="110000"/>
              </a:lnSpc>
              <a:spcBef>
                <a:spcPts val="300"/>
              </a:spcBef>
              <a:spcAft>
                <a:spcPts val="900"/>
              </a:spcAft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latinLnBrk="0">
              <a:lnSpc>
                <a:spcPct val="110000"/>
              </a:lnSpc>
              <a:spcBef>
                <a:spcPts val="300"/>
              </a:spcBef>
              <a:spcAft>
                <a:spcPts val="900"/>
              </a:spcAft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72" y="156811"/>
            <a:ext cx="1080000" cy="56610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434"/>
          <p:cNvGrpSpPr/>
          <p:nvPr userDrawn="1"/>
        </p:nvGrpSpPr>
        <p:grpSpPr>
          <a:xfrm>
            <a:off x="-9525" y="1844824"/>
            <a:ext cx="9144000" cy="5013176"/>
            <a:chOff x="0" y="1844824"/>
            <a:chExt cx="9144000" cy="5013176"/>
          </a:xfrm>
        </p:grpSpPr>
        <p:sp>
          <p:nvSpPr>
            <p:cNvPr id="10" name="직사각형 9"/>
            <p:cNvSpPr/>
            <p:nvPr/>
          </p:nvSpPr>
          <p:spPr>
            <a:xfrm>
              <a:off x="0" y="1844824"/>
              <a:ext cx="9144000" cy="5013176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17000"/>
                  </a:schemeClr>
                </a:gs>
              </a:gsLst>
              <a:lin ang="5400000" scaled="1"/>
              <a:tileRect/>
            </a:gradFill>
            <a:ln w="50800">
              <a:noFill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1" name="Picture 3" descr="C:\Documents and Settings\asaman\바탕 화면\asagzn_110124_w2.png"/>
            <p:cNvPicPr>
              <a:picLocks noChangeAspect="1" noChangeArrowheads="1"/>
            </p:cNvPicPr>
            <p:nvPr/>
          </p:nvPicPr>
          <p:blipFill>
            <a:blip r:embed="rId2" cstate="print"/>
            <a:srcRect t="54305"/>
            <a:stretch>
              <a:fillRect/>
            </a:stretch>
          </p:blipFill>
          <p:spPr bwMode="auto">
            <a:xfrm>
              <a:off x="0" y="4113076"/>
              <a:ext cx="9142413" cy="2744924"/>
            </a:xfrm>
            <a:prstGeom prst="rect">
              <a:avLst/>
            </a:prstGeom>
            <a:noFill/>
          </p:spPr>
        </p:pic>
      </p:grpSp>
      <p:pic>
        <p:nvPicPr>
          <p:cNvPr id="13" name="그림 12" descr="9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4F81BD">
                <a:tint val="45000"/>
                <a:satMod val="400000"/>
              </a:srgbClr>
            </a:duotone>
            <a:lum bright="10000"/>
          </a:blip>
          <a:srcRect l="6111" t="34646" b="25607"/>
          <a:stretch>
            <a:fillRect/>
          </a:stretch>
        </p:blipFill>
        <p:spPr>
          <a:xfrm flipV="1">
            <a:off x="3419872" y="0"/>
            <a:ext cx="5724128" cy="1817440"/>
          </a:xfrm>
          <a:prstGeom prst="rect">
            <a:avLst/>
          </a:prstGeom>
        </p:spPr>
      </p:pic>
      <p:pic>
        <p:nvPicPr>
          <p:cNvPr id="17" name="그림 16" descr="1.png"/>
          <p:cNvPicPr>
            <a:picLocks noChangeAspect="1"/>
          </p:cNvPicPr>
          <p:nvPr userDrawn="1"/>
        </p:nvPicPr>
        <p:blipFill>
          <a:blip r:embed="rId4" cstate="print"/>
          <a:srcRect b="9361"/>
          <a:stretch>
            <a:fillRect/>
          </a:stretch>
        </p:blipFill>
        <p:spPr>
          <a:xfrm flipV="1">
            <a:off x="-16635" y="17524"/>
            <a:ext cx="9144000" cy="6216027"/>
          </a:xfrm>
          <a:prstGeom prst="rect">
            <a:avLst/>
          </a:prstGeo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661424" y="6633356"/>
            <a:ext cx="1483084" cy="188640"/>
          </a:xfrm>
        </p:spPr>
        <p:txBody>
          <a:bodyPr/>
          <a:lstStyle>
            <a:lvl1pPr latinLnBrk="0">
              <a:lnSpc>
                <a:spcPct val="110000"/>
              </a:lnSpc>
              <a:spcBef>
                <a:spcPts val="300"/>
              </a:spcBef>
              <a:spcAft>
                <a:spcPts val="900"/>
              </a:spcAft>
              <a:defRPr/>
            </a:lvl1pPr>
          </a:lstStyle>
          <a:p>
            <a:fld id="{890FDB5C-5CAD-4756-8F00-9654481BAC3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7524" y="134290"/>
            <a:ext cx="8229600" cy="774430"/>
          </a:xfrm>
          <a:prstGeom prst="rect">
            <a:avLst/>
          </a:prstGeom>
        </p:spPr>
        <p:txBody>
          <a:bodyPr/>
          <a:lstStyle>
            <a:lvl2pPr>
              <a:defRPr lang="ko-KR" altLang="en-US" sz="4000" b="1" kern="1200" dirty="0">
                <a:gradFill>
                  <a:gsLst>
                    <a:gs pos="100000">
                      <a:srgbClr val="022F72"/>
                    </a:gs>
                    <a:gs pos="50000">
                      <a:srgbClr val="02679C"/>
                    </a:gs>
                  </a:gsLst>
                  <a:lin ang="5400000" scaled="1"/>
                </a:gradFill>
                <a:effectLst>
                  <a:reflection blurRad="1270" stA="27000" endPos="33000" dist="88900" dir="5400000" sy="-100000" algn="bl" rotWithShape="0"/>
                </a:effectLst>
                <a:latin typeface="나눔고딕 ExtraBold" pitchFamily="50" charset="-127"/>
                <a:ea typeface="나눔고딕 ExtraBold" pitchFamily="50" charset="-127"/>
                <a:cs typeface="Arial" pitchFamily="34" charset="0"/>
              </a:defRPr>
            </a:lvl2pPr>
          </a:lstStyle>
          <a:p>
            <a:pPr marL="0" lvl="1" algn="l" defTabSz="914400" rtl="0" eaLnBrk="1" latinLnBrk="1" hangingPunct="1">
              <a:lnSpc>
                <a:spcPct val="110000"/>
              </a:lnSpc>
              <a:spcBef>
                <a:spcPts val="300"/>
              </a:spcBef>
              <a:spcAft>
                <a:spcPts val="900"/>
              </a:spcAft>
            </a:pPr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3"/>
          </p:nvPr>
        </p:nvSpPr>
        <p:spPr>
          <a:xfrm>
            <a:off x="323850" y="1304764"/>
            <a:ext cx="8569325" cy="5184936"/>
          </a:xfrm>
          <a:prstGeom prst="rect">
            <a:avLst/>
          </a:prstGeom>
        </p:spPr>
        <p:txBody>
          <a:bodyPr/>
          <a:lstStyle>
            <a:lvl1pPr marL="449263" indent="-449263" latinLnBrk="0">
              <a:lnSpc>
                <a:spcPct val="110000"/>
              </a:lnSpc>
              <a:spcBef>
                <a:spcPts val="300"/>
              </a:spcBef>
              <a:spcAft>
                <a:spcPts val="900"/>
              </a:spcAft>
              <a:buSzPct val="120000"/>
              <a:buFontTx/>
              <a:buBlip>
                <a:blip r:embed="rId5"/>
              </a:buBlip>
              <a:defRPr sz="3200" b="1">
                <a:solidFill>
                  <a:srgbClr val="4B4C9E"/>
                </a:solidFill>
                <a:latin typeface="나눔고딕 ExtraBold" pitchFamily="50" charset="-127"/>
                <a:ea typeface="나눔고딕 ExtraBold" pitchFamily="50" charset="-127"/>
              </a:defRPr>
            </a:lvl1pPr>
            <a:lvl2pPr marL="812800" indent="-355600" latinLnBrk="0">
              <a:lnSpc>
                <a:spcPct val="110000"/>
              </a:lnSpc>
              <a:spcBef>
                <a:spcPts val="300"/>
              </a:spcBef>
              <a:spcAft>
                <a:spcPts val="900"/>
              </a:spcAft>
              <a:buSzPct val="120000"/>
              <a:buFontTx/>
              <a:buBlip>
                <a:blip r:embed="rId6"/>
              </a:buBlip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defRPr>
            </a:lvl2pPr>
            <a:lvl3pPr latinLnBrk="0">
              <a:lnSpc>
                <a:spcPct val="110000"/>
              </a:lnSpc>
              <a:spcBef>
                <a:spcPts val="300"/>
              </a:spcBef>
              <a:spcAft>
                <a:spcPts val="900"/>
              </a:spcAft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latinLnBrk="0">
              <a:lnSpc>
                <a:spcPct val="110000"/>
              </a:lnSpc>
              <a:spcBef>
                <a:spcPts val="300"/>
              </a:spcBef>
              <a:spcAft>
                <a:spcPts val="900"/>
              </a:spcAft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latinLnBrk="0">
              <a:lnSpc>
                <a:spcPct val="110000"/>
              </a:lnSpc>
              <a:spcBef>
                <a:spcPts val="300"/>
              </a:spcBef>
              <a:spcAft>
                <a:spcPts val="900"/>
              </a:spcAft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72" y="156811"/>
            <a:ext cx="1080000" cy="56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464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5D086-A8C4-412F-BF8A-0D5C35EEA705}" type="datetimeFigureOut">
              <a:rPr lang="ko-KR" altLang="en-US" smtClean="0"/>
              <a:pPr/>
              <a:t>2022-11-02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FDB5C-5CAD-4756-8F00-9654481BAC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0" r:id="rId3"/>
    <p:sldLayoutId id="2147483664" r:id="rId4"/>
    <p:sldLayoutId id="2147483663" r:id="rId5"/>
    <p:sldLayoutId id="2147483670" r:id="rId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43198" y="1871950"/>
            <a:ext cx="7225146" cy="82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lvl="1">
              <a:spcBef>
                <a:spcPct val="0"/>
              </a:spcBef>
            </a:pPr>
            <a:r>
              <a:rPr lang="ko-KR" altLang="en-US" sz="3600" b="1" cap="all" dirty="0" err="1" smtClean="0">
                <a:ln w="0"/>
                <a:gradFill flip="none" rotWithShape="1">
                  <a:gsLst>
                    <a:gs pos="0">
                      <a:schemeClr val="accent4">
                        <a:shade val="30000"/>
                        <a:satMod val="115000"/>
                      </a:schemeClr>
                    </a:gs>
                    <a:gs pos="50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교수창업</a:t>
            </a:r>
            <a:r>
              <a:rPr lang="ko-KR" altLang="en-US" sz="3600" b="1" cap="all" dirty="0" smtClean="0">
                <a:ln w="0"/>
                <a:gradFill flip="none" rotWithShape="1">
                  <a:gsLst>
                    <a:gs pos="0">
                      <a:schemeClr val="accent4">
                        <a:shade val="30000"/>
                        <a:satMod val="115000"/>
                      </a:schemeClr>
                    </a:gs>
                    <a:gs pos="50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r>
              <a:rPr lang="ko-KR" altLang="en-US" sz="3600" b="1" cap="all" dirty="0" smtClean="0">
                <a:ln w="0"/>
                <a:gradFill flip="none" rotWithShape="1">
                  <a:gsLst>
                    <a:gs pos="0">
                      <a:schemeClr val="accent4">
                        <a:shade val="30000"/>
                        <a:satMod val="115000"/>
                      </a:schemeClr>
                    </a:gs>
                    <a:gs pos="50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계획</a:t>
            </a:r>
            <a:endParaRPr lang="en-US" altLang="ko-KR" sz="3600" b="1" cap="all" dirty="0" smtClean="0">
              <a:ln w="0"/>
              <a:gradFill flip="none" rotWithShape="1">
                <a:gsLst>
                  <a:gs pos="0">
                    <a:schemeClr val="accent4">
                      <a:shade val="30000"/>
                      <a:satMod val="115000"/>
                    </a:schemeClr>
                  </a:gs>
                  <a:gs pos="50000">
                    <a:schemeClr val="accent4">
                      <a:shade val="67500"/>
                      <a:satMod val="115000"/>
                    </a:schemeClr>
                  </a:gs>
                  <a:gs pos="100000">
                    <a:schemeClr val="accent4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reflection blurRad="12700" stA="50000" endPos="50000" dist="5000" dir="5400000" sy="-100000" rotWithShape="0"/>
              </a:effectLst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5461483"/>
            <a:ext cx="25199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6350" h="16510"/>
              <a:contourClr>
                <a:schemeClr val="bg1"/>
              </a:contourClr>
            </a:sp3d>
          </a:bodyPr>
          <a:lstStyle/>
          <a:p>
            <a:pPr marL="0" lvl="1" indent="4763">
              <a:defRPr/>
            </a:pPr>
            <a:r>
              <a:rPr lang="en-US" altLang="ko-KR" sz="2000" b="1" dirty="0" smtClean="0">
                <a:latin typeface="Arial Black" pitchFamily="34" charset="0"/>
                <a:ea typeface="HY견고딕" pitchFamily="18" charset="-127"/>
                <a:cs typeface="Arial" pitchFamily="34" charset="0"/>
              </a:rPr>
              <a:t>2000. 00. 00. ( )</a:t>
            </a:r>
            <a:endParaRPr lang="ko-KR" altLang="en-US" sz="2000" b="1" dirty="0" smtClean="0">
              <a:latin typeface="Arial Black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900" y="6165364"/>
            <a:ext cx="5400000" cy="54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0" tIns="0" rIns="0" bIns="0" anchor="ctr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6350" h="16510"/>
              <a:contourClr>
                <a:schemeClr val="bg1"/>
              </a:contourClr>
            </a:sp3d>
          </a:bodyPr>
          <a:lstStyle/>
          <a:p>
            <a:pPr marL="0" lvl="1" indent="4763">
              <a:lnSpc>
                <a:spcPts val="1800"/>
              </a:lnSpc>
              <a:defRPr/>
            </a:pPr>
            <a:r>
              <a:rPr lang="ko-KR" altLang="en-US" sz="2000" dirty="0" smtClean="0">
                <a:solidFill>
                  <a:schemeClr val="bg1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 창업자 </a:t>
            </a:r>
            <a:r>
              <a:rPr lang="en-US" altLang="ko-KR" sz="2000" dirty="0" smtClean="0">
                <a:solidFill>
                  <a:schemeClr val="bg1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000" dirty="0" err="1" smtClean="0">
                <a:solidFill>
                  <a:schemeClr val="bg1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ㅇㅇㅇ대학</a:t>
            </a:r>
            <a:r>
              <a:rPr lang="ko-KR" altLang="en-US" sz="2000" dirty="0" smtClean="0">
                <a:solidFill>
                  <a:schemeClr val="bg1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2000" dirty="0" err="1" smtClean="0">
                <a:solidFill>
                  <a:schemeClr val="bg1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ㅇㅇㅇ</a:t>
            </a:r>
            <a:r>
              <a:rPr lang="ko-KR" altLang="en-US" sz="2000" dirty="0" smtClean="0">
                <a:solidFill>
                  <a:schemeClr val="bg1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 학과 </a:t>
            </a:r>
            <a:r>
              <a:rPr lang="ko-KR" altLang="en-US" sz="2000" dirty="0" err="1" smtClean="0">
                <a:solidFill>
                  <a:schemeClr val="bg1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ㅇㅇㅇ</a:t>
            </a:r>
            <a:r>
              <a:rPr lang="ko-KR" altLang="en-US" sz="2000" dirty="0" smtClean="0">
                <a:solidFill>
                  <a:schemeClr val="bg1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 교수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2722483"/>
            <a:ext cx="3996444" cy="70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lvl="1">
              <a:spcBef>
                <a:spcPct val="0"/>
              </a:spcBef>
            </a:pPr>
            <a:r>
              <a:rPr lang="ko-KR" altLang="en-US" sz="3600" b="1" cap="all" dirty="0" smtClean="0">
                <a:ln w="0"/>
                <a:gradFill flip="none" rotWithShape="1">
                  <a:gsLst>
                    <a:gs pos="0">
                      <a:schemeClr val="accent4">
                        <a:shade val="30000"/>
                        <a:satMod val="115000"/>
                      </a:schemeClr>
                    </a:gs>
                    <a:gs pos="50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㈜</a:t>
            </a:r>
            <a:r>
              <a:rPr lang="ko-KR" altLang="en-US" sz="3600" b="1" cap="all" dirty="0" smtClean="0">
                <a:ln w="0"/>
                <a:gradFill flip="none" rotWithShape="1">
                  <a:gsLst>
                    <a:gs pos="0">
                      <a:schemeClr val="accent4">
                        <a:shade val="30000"/>
                        <a:satMod val="115000"/>
                      </a:schemeClr>
                    </a:gs>
                    <a:gs pos="50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  <a:latin typeface="맑은 고딕"/>
                <a:ea typeface="맑은 고딕"/>
                <a:cs typeface="Arial" pitchFamily="34" charset="0"/>
              </a:rPr>
              <a:t>○○○</a:t>
            </a:r>
            <a:endParaRPr lang="en-US" altLang="ko-KR" sz="3600" b="1" cap="all" dirty="0" smtClean="0">
              <a:ln w="0"/>
              <a:gradFill flip="none" rotWithShape="1">
                <a:gsLst>
                  <a:gs pos="0">
                    <a:schemeClr val="accent4">
                      <a:shade val="30000"/>
                      <a:satMod val="115000"/>
                    </a:schemeClr>
                  </a:gs>
                  <a:gs pos="50000">
                    <a:schemeClr val="accent4">
                      <a:shade val="67500"/>
                      <a:satMod val="115000"/>
                    </a:schemeClr>
                  </a:gs>
                  <a:gs pos="100000">
                    <a:schemeClr val="accent4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reflection blurRad="12700" stA="50000" endPos="50000" dist="5000" dir="5400000" sy="-100000" rotWithShape="0"/>
              </a:effectLst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09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5"/>
          <p:cNvSpPr txBox="1"/>
          <p:nvPr/>
        </p:nvSpPr>
        <p:spPr>
          <a:xfrm>
            <a:off x="3383868" y="1945286"/>
            <a:ext cx="259686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t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bg1"/>
              </a:contourClr>
            </a:sp3d>
          </a:bodyPr>
          <a:lstStyle/>
          <a:p>
            <a:pPr marL="0" lvl="1">
              <a:defRPr/>
            </a:pPr>
            <a:r>
              <a:rPr lang="en-US" altLang="ko-KR" sz="4000" b="1" dirty="0" smtClean="0">
                <a:gradFill>
                  <a:gsLst>
                    <a:gs pos="100000">
                      <a:srgbClr val="022F72"/>
                    </a:gs>
                    <a:gs pos="50000">
                      <a:srgbClr val="02679C"/>
                    </a:gs>
                  </a:gsLst>
                  <a:lin ang="5400000" scaled="1"/>
                </a:gra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3. </a:t>
            </a:r>
            <a:r>
              <a:rPr lang="ko-KR" altLang="en-US" sz="4000" b="1" dirty="0" smtClean="0">
                <a:gradFill>
                  <a:gsLst>
                    <a:gs pos="100000">
                      <a:srgbClr val="022F72"/>
                    </a:gs>
                    <a:gs pos="50000">
                      <a:srgbClr val="02679C"/>
                    </a:gs>
                  </a:gsLst>
                  <a:lin ang="5400000" scaled="1"/>
                </a:gra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재무현황</a:t>
            </a:r>
            <a:endParaRPr lang="en-US" altLang="ko-KR" sz="4000" b="1" dirty="0">
              <a:gradFill>
                <a:gsLst>
                  <a:gs pos="100000">
                    <a:srgbClr val="022F72"/>
                  </a:gs>
                  <a:gs pos="50000">
                    <a:srgbClr val="02679C"/>
                  </a:gs>
                </a:gsLst>
                <a:lin ang="5400000" scaled="1"/>
              </a:gra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9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3.1 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향후 예상 대차대조표</a:t>
            </a:r>
            <a:endParaRPr lang="ko-KR" altLang="en-US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FDB5C-5CAD-4756-8F00-9654481BAC3D}" type="slidenum">
              <a:rPr lang="ko-KR" altLang="en-US" smtClean="0"/>
              <a:pPr/>
              <a:t>11</a:t>
            </a:fld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251830"/>
              </p:ext>
            </p:extLst>
          </p:nvPr>
        </p:nvGraphicFramePr>
        <p:xfrm>
          <a:off x="238189" y="1322028"/>
          <a:ext cx="8640958" cy="315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0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0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02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40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구 분</a:t>
                      </a:r>
                      <a:endParaRPr lang="ko-KR" altLang="en-US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20</a:t>
                      </a:r>
                      <a:r>
                        <a:rPr lang="ko-KR" altLang="en-US" dirty="0" err="1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ㅇㅇ년</a:t>
                      </a:r>
                      <a:endParaRPr lang="ko-KR" altLang="en-US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20</a:t>
                      </a:r>
                      <a:r>
                        <a:rPr lang="ko-KR" altLang="en-US" dirty="0" err="1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ㅇㅇ년</a:t>
                      </a:r>
                      <a:endParaRPr lang="ko-KR" altLang="en-US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20</a:t>
                      </a:r>
                      <a:r>
                        <a:rPr lang="ko-KR" altLang="en-US" dirty="0" err="1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ㅇㅇ년</a:t>
                      </a:r>
                      <a:endParaRPr lang="ko-KR" altLang="en-US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3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자산총계</a:t>
                      </a:r>
                      <a:endParaRPr lang="ko-KR" altLang="en-US" sz="14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3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부채총계</a:t>
                      </a:r>
                      <a:endParaRPr lang="ko-KR" altLang="en-US" sz="14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3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자본금</a:t>
                      </a:r>
                      <a:endParaRPr lang="ko-KR" altLang="en-US" sz="14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23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이익잉여금</a:t>
                      </a:r>
                      <a:endParaRPr lang="ko-KR" altLang="en-US" sz="14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20372" y="1031117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단위</a:t>
            </a:r>
            <a:r>
              <a:rPr lang="en-US" altLang="ko-KR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원</a:t>
            </a:r>
            <a:r>
              <a:rPr lang="en-US" altLang="ko-KR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01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3.1 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향후 예상 손익계산</a:t>
            </a:r>
            <a:endParaRPr lang="ko-KR" altLang="en-US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FDB5C-5CAD-4756-8F00-9654481BAC3D}" type="slidenum">
              <a:rPr lang="ko-KR" altLang="en-US" smtClean="0"/>
              <a:pPr/>
              <a:t>12</a:t>
            </a:fld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278980"/>
              </p:ext>
            </p:extLst>
          </p:nvPr>
        </p:nvGraphicFramePr>
        <p:xfrm>
          <a:off x="238189" y="1322028"/>
          <a:ext cx="8640959" cy="4264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9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9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9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40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구 분</a:t>
                      </a:r>
                      <a:endParaRPr lang="ko-KR" altLang="en-US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20</a:t>
                      </a:r>
                      <a:r>
                        <a:rPr lang="ko-KR" altLang="en-US" dirty="0" err="1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ㅇㅇ년</a:t>
                      </a:r>
                      <a:endParaRPr lang="ko-KR" altLang="en-US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20</a:t>
                      </a:r>
                      <a:r>
                        <a:rPr lang="ko-KR" altLang="en-US" dirty="0" err="1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ㅇㅇ년</a:t>
                      </a:r>
                      <a:endParaRPr lang="ko-KR" altLang="en-US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20</a:t>
                      </a:r>
                      <a:r>
                        <a:rPr lang="ko-KR" altLang="en-US" dirty="0" err="1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ㅇㅇ년</a:t>
                      </a:r>
                      <a:endParaRPr lang="ko-KR" altLang="en-US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매출액</a:t>
                      </a:r>
                      <a:endParaRPr lang="ko-KR" altLang="en-US" sz="14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판매비와</a:t>
                      </a:r>
                      <a:r>
                        <a:rPr lang="ko-KR" altLang="en-US" sz="140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관리비</a:t>
                      </a:r>
                      <a:endParaRPr lang="en-US" altLang="ko-KR" sz="1400" dirty="0" smtClean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algn="l" latinLnBrk="1"/>
                      <a:r>
                        <a:rPr lang="en-US" altLang="ko-KR" sz="11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1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판매비</a:t>
                      </a:r>
                      <a:r>
                        <a:rPr lang="en-US" altLang="ko-KR" sz="11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</a:t>
                      </a:r>
                      <a:r>
                        <a:rPr lang="en-US" altLang="ko-KR" sz="11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급여</a:t>
                      </a:r>
                      <a:r>
                        <a:rPr lang="en-US" altLang="ko-KR" sz="11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광고선전비</a:t>
                      </a:r>
                      <a:r>
                        <a:rPr lang="en-US" altLang="ko-KR" sz="11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판매촉진비</a:t>
                      </a:r>
                      <a:r>
                        <a:rPr lang="ko-KR" altLang="en-US" sz="11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등</a:t>
                      </a:r>
                      <a:endParaRPr lang="en-US" altLang="ko-KR" sz="11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/>
                      <a:r>
                        <a:rPr lang="en-US" altLang="ko-KR" sz="11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1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관리비</a:t>
                      </a:r>
                      <a:r>
                        <a:rPr lang="en-US" altLang="ko-KR" sz="11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1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임차료</a:t>
                      </a:r>
                      <a:r>
                        <a:rPr lang="en-US" altLang="ko-KR" sz="11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통신비</a:t>
                      </a:r>
                      <a:r>
                        <a:rPr lang="en-US" altLang="ko-KR" sz="11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연구개발비 등</a:t>
                      </a:r>
                      <a:endParaRPr lang="ko-KR" altLang="en-US" sz="11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err="1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영업손익</a:t>
                      </a:r>
                      <a:endParaRPr lang="ko-KR" altLang="en-US" sz="14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영업외수익</a:t>
                      </a:r>
                      <a:endParaRPr lang="ko-KR" altLang="en-US" sz="14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영업외비용</a:t>
                      </a:r>
                      <a:endParaRPr lang="ko-KR" altLang="en-US" sz="14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err="1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당기순손익</a:t>
                      </a:r>
                      <a:endParaRPr lang="ko-KR" altLang="en-US" sz="14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20372" y="1031117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단위</a:t>
            </a:r>
            <a:r>
              <a:rPr lang="en-US" altLang="ko-KR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원</a:t>
            </a:r>
            <a:r>
              <a:rPr lang="en-US" altLang="ko-KR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194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5"/>
          <p:cNvSpPr txBox="1"/>
          <p:nvPr/>
        </p:nvSpPr>
        <p:spPr>
          <a:xfrm>
            <a:off x="3383868" y="1945286"/>
            <a:ext cx="494686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t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bg1"/>
              </a:contourClr>
            </a:sp3d>
          </a:bodyPr>
          <a:lstStyle/>
          <a:p>
            <a:pPr marL="0" lvl="1">
              <a:defRPr/>
            </a:pPr>
            <a:r>
              <a:rPr lang="en-US" altLang="ko-KR" sz="4000" b="1" dirty="0" smtClean="0">
                <a:gradFill>
                  <a:gsLst>
                    <a:gs pos="100000">
                      <a:srgbClr val="022F72"/>
                    </a:gs>
                    <a:gs pos="50000">
                      <a:srgbClr val="02679C"/>
                    </a:gs>
                  </a:gsLst>
                  <a:lin ang="5400000" scaled="1"/>
                </a:gra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4. </a:t>
            </a:r>
            <a:r>
              <a:rPr lang="ko-KR" altLang="en-US" sz="4000" b="1" dirty="0" smtClean="0">
                <a:gradFill>
                  <a:gsLst>
                    <a:gs pos="100000">
                      <a:srgbClr val="022F72"/>
                    </a:gs>
                    <a:gs pos="50000">
                      <a:srgbClr val="02679C"/>
                    </a:gs>
                  </a:gsLst>
                  <a:lin ang="5400000" scaled="1"/>
                </a:gra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향후 사업추진 계획</a:t>
            </a:r>
            <a:endParaRPr lang="en-US" altLang="ko-KR" sz="4000" b="1" dirty="0">
              <a:gradFill>
                <a:gsLst>
                  <a:gs pos="100000">
                    <a:srgbClr val="022F72"/>
                  </a:gs>
                  <a:gs pos="50000">
                    <a:srgbClr val="02679C"/>
                  </a:gs>
                </a:gsLst>
                <a:lin ang="5400000" scaled="1"/>
              </a:gra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84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4. 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향후 사업추진 계획</a:t>
            </a:r>
            <a:endParaRPr lang="ko-KR" altLang="en-US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FDB5C-5CAD-4756-8F00-9654481BAC3D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374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5"/>
          <p:cNvSpPr txBox="1"/>
          <p:nvPr/>
        </p:nvSpPr>
        <p:spPr>
          <a:xfrm>
            <a:off x="2771800" y="1945286"/>
            <a:ext cx="610583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t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bg1"/>
              </a:contourClr>
            </a:sp3d>
          </a:bodyPr>
          <a:lstStyle/>
          <a:p>
            <a:pPr marL="0" lvl="1">
              <a:defRPr/>
            </a:pPr>
            <a:r>
              <a:rPr lang="en-US" altLang="ko-KR" sz="4000" b="1" dirty="0" smtClean="0">
                <a:gradFill>
                  <a:gsLst>
                    <a:gs pos="100000">
                      <a:srgbClr val="022F72"/>
                    </a:gs>
                    <a:gs pos="50000">
                      <a:srgbClr val="02679C"/>
                    </a:gs>
                  </a:gsLst>
                  <a:lin ang="5400000" scaled="1"/>
                </a:gra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1. </a:t>
            </a:r>
            <a:r>
              <a:rPr lang="ko-KR" altLang="en-US" sz="4000" b="1" dirty="0" smtClean="0">
                <a:gradFill>
                  <a:gsLst>
                    <a:gs pos="100000">
                      <a:srgbClr val="022F72"/>
                    </a:gs>
                    <a:gs pos="50000">
                      <a:srgbClr val="02679C"/>
                    </a:gs>
                  </a:gsLst>
                  <a:lin ang="5400000" scaled="1"/>
                </a:gra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창업자 소개 및 창업동기</a:t>
            </a:r>
            <a:endParaRPr lang="en-US" altLang="ko-KR" sz="4000" b="1" dirty="0">
              <a:gradFill>
                <a:gsLst>
                  <a:gs pos="100000">
                    <a:srgbClr val="022F72"/>
                  </a:gs>
                  <a:gs pos="50000">
                    <a:srgbClr val="02679C"/>
                  </a:gs>
                </a:gsLst>
                <a:lin ang="5400000" scaled="1"/>
              </a:gra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1.1 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창업자 소개</a:t>
            </a:r>
            <a:endParaRPr lang="ko-KR" altLang="en-US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FDB5C-5CAD-4756-8F00-9654481BAC3D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1. 2 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창업 동기</a:t>
            </a:r>
            <a:endParaRPr lang="ko-KR" altLang="en-US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FDB5C-5CAD-4756-8F00-9654481BAC3D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722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5"/>
          <p:cNvSpPr txBox="1"/>
          <p:nvPr/>
        </p:nvSpPr>
        <p:spPr>
          <a:xfrm>
            <a:off x="3383868" y="1945286"/>
            <a:ext cx="566982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t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bg1"/>
              </a:contourClr>
            </a:sp3d>
          </a:bodyPr>
          <a:lstStyle/>
          <a:p>
            <a:pPr marL="0" lvl="1">
              <a:defRPr/>
            </a:pPr>
            <a:r>
              <a:rPr lang="en-US" altLang="ko-KR" sz="4000" b="1" dirty="0" smtClean="0">
                <a:gradFill>
                  <a:gsLst>
                    <a:gs pos="100000">
                      <a:srgbClr val="022F72"/>
                    </a:gs>
                    <a:gs pos="50000">
                      <a:srgbClr val="02679C"/>
                    </a:gs>
                  </a:gsLst>
                  <a:lin ang="5400000" scaled="1"/>
                </a:gra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2. </a:t>
            </a:r>
            <a:r>
              <a:rPr lang="ko-KR" altLang="en-US" sz="4000" b="1" dirty="0" smtClean="0">
                <a:gradFill>
                  <a:gsLst>
                    <a:gs pos="100000">
                      <a:srgbClr val="022F72"/>
                    </a:gs>
                    <a:gs pos="50000">
                      <a:srgbClr val="02679C"/>
                    </a:gs>
                  </a:gsLst>
                  <a:lin ang="5400000" scaled="1"/>
                </a:gra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회사</a:t>
            </a:r>
            <a:r>
              <a:rPr lang="en-US" altLang="ko-KR" sz="4000" b="1" dirty="0" smtClean="0">
                <a:gradFill>
                  <a:gsLst>
                    <a:gs pos="100000">
                      <a:srgbClr val="022F72"/>
                    </a:gs>
                    <a:gs pos="50000">
                      <a:srgbClr val="02679C"/>
                    </a:gs>
                  </a:gsLst>
                  <a:lin ang="5400000" scaled="1"/>
                </a:gra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/</a:t>
            </a:r>
            <a:r>
              <a:rPr lang="ko-KR" altLang="en-US" sz="4000" b="1" dirty="0" smtClean="0">
                <a:gradFill>
                  <a:gsLst>
                    <a:gs pos="100000">
                      <a:srgbClr val="022F72"/>
                    </a:gs>
                    <a:gs pos="50000">
                      <a:srgbClr val="02679C"/>
                    </a:gs>
                  </a:gsLst>
                  <a:lin ang="5400000" scaled="1"/>
                </a:gra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기술</a:t>
            </a:r>
            <a:r>
              <a:rPr lang="en-US" altLang="ko-KR" sz="4000" b="1" dirty="0" smtClean="0">
                <a:gradFill>
                  <a:gsLst>
                    <a:gs pos="100000">
                      <a:srgbClr val="022F72"/>
                    </a:gs>
                    <a:gs pos="50000">
                      <a:srgbClr val="02679C"/>
                    </a:gs>
                  </a:gsLst>
                  <a:lin ang="5400000" scaled="1"/>
                </a:gra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/</a:t>
            </a:r>
            <a:r>
              <a:rPr lang="ko-KR" altLang="en-US" sz="4000" b="1" dirty="0" smtClean="0">
                <a:gradFill>
                  <a:gsLst>
                    <a:gs pos="100000">
                      <a:srgbClr val="022F72"/>
                    </a:gs>
                    <a:gs pos="50000">
                      <a:srgbClr val="02679C"/>
                    </a:gs>
                  </a:gsLst>
                  <a:lin ang="5400000" scaled="1"/>
                </a:gra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사업화 개요</a:t>
            </a:r>
            <a:endParaRPr lang="en-US" altLang="ko-KR" sz="4000" b="1" dirty="0">
              <a:gradFill>
                <a:gsLst>
                  <a:gs pos="100000">
                    <a:srgbClr val="022F72"/>
                  </a:gs>
                  <a:gs pos="50000">
                    <a:srgbClr val="02679C"/>
                  </a:gs>
                </a:gsLst>
                <a:lin ang="5400000" scaled="1"/>
              </a:gra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104" name="직사각형 103"/>
          <p:cNvSpPr/>
          <p:nvPr/>
        </p:nvSpPr>
        <p:spPr>
          <a:xfrm>
            <a:off x="3959932" y="2739551"/>
            <a:ext cx="370841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t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540" h="16510"/>
              <a:contourClr>
                <a:schemeClr val="bg1"/>
              </a:contourClr>
            </a:sp3d>
          </a:bodyPr>
          <a:lstStyle/>
          <a:p>
            <a:pPr marL="342900" lvl="1" indent="-342900" defTabSz="1110759" eaLnBrk="0" hangingPunct="0">
              <a:lnSpc>
                <a:spcPct val="150000"/>
              </a:lnSpc>
              <a:buAutoNum type="arabicParenR"/>
              <a:defRPr/>
            </a:pPr>
            <a:r>
              <a:rPr lang="ko-KR" altLang="en-US" sz="2000" b="1" spc="-100" dirty="0" smtClean="0">
                <a:ln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회사 개요</a:t>
            </a:r>
            <a:endParaRPr lang="en-US" altLang="ko-KR" sz="2000" b="1" spc="-100" dirty="0" smtClean="0">
              <a:ln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  <a:p>
            <a:pPr marL="342900" lvl="1" indent="-342900" defTabSz="1110759" eaLnBrk="0" hangingPunct="0">
              <a:lnSpc>
                <a:spcPct val="150000"/>
              </a:lnSpc>
              <a:buAutoNum type="arabicParenR"/>
              <a:defRPr/>
            </a:pPr>
            <a:r>
              <a:rPr lang="ko-KR" altLang="en-US" sz="2000" b="1" spc="-100" dirty="0" smtClean="0">
                <a:ln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기술</a:t>
            </a:r>
            <a:r>
              <a:rPr lang="en-US" altLang="ko-KR" sz="2000" b="1" spc="-100" dirty="0" smtClean="0">
                <a:ln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/</a:t>
            </a:r>
            <a:r>
              <a:rPr lang="ko-KR" altLang="en-US" sz="2000" b="1" spc="-100" dirty="0" smtClean="0">
                <a:ln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제품의 개요</a:t>
            </a:r>
            <a:endParaRPr lang="en-US" altLang="ko-KR" sz="2000" b="1" spc="-100" dirty="0" smtClean="0">
              <a:ln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  <a:p>
            <a:pPr marL="342900" lvl="1" indent="-342900" defTabSz="1110759" eaLnBrk="0" hangingPunct="0">
              <a:lnSpc>
                <a:spcPct val="150000"/>
              </a:lnSpc>
              <a:buAutoNum type="arabicParenR"/>
              <a:defRPr/>
            </a:pPr>
            <a:r>
              <a:rPr lang="ko-KR" altLang="en-US" sz="2000" b="1" spc="-100" dirty="0" smtClean="0">
                <a:ln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기술</a:t>
            </a:r>
            <a:r>
              <a:rPr lang="en-US" altLang="ko-KR" sz="2000" b="1" spc="-100" dirty="0" smtClean="0">
                <a:ln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/</a:t>
            </a:r>
            <a:r>
              <a:rPr lang="ko-KR" altLang="en-US" sz="2000" b="1" spc="-100" dirty="0" smtClean="0">
                <a:ln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제품 경쟁력 </a:t>
            </a:r>
            <a:r>
              <a:rPr lang="en-US" altLang="ko-KR" sz="2000" b="1" spc="-100" dirty="0" smtClean="0">
                <a:ln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(</a:t>
            </a:r>
            <a:r>
              <a:rPr lang="ko-KR" altLang="en-US" sz="2000" b="1" spc="-100" dirty="0" smtClean="0">
                <a:ln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차별성</a:t>
            </a:r>
            <a:r>
              <a:rPr lang="en-US" altLang="ko-KR" sz="2000" b="1" spc="-100" dirty="0" smtClean="0">
                <a:ln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)</a:t>
            </a:r>
          </a:p>
          <a:p>
            <a:pPr marL="342900" lvl="1" indent="-342900" defTabSz="1110759" eaLnBrk="0" hangingPunct="0">
              <a:lnSpc>
                <a:spcPct val="150000"/>
              </a:lnSpc>
              <a:buAutoNum type="arabicParenR"/>
              <a:defRPr/>
            </a:pPr>
            <a:r>
              <a:rPr lang="ko-KR" altLang="en-US" sz="2000" b="1" spc="-100" dirty="0" smtClean="0">
                <a:ln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사업화 현황</a:t>
            </a:r>
            <a:r>
              <a:rPr lang="en-US" altLang="ko-KR" sz="2000" b="1" spc="-100" dirty="0" smtClean="0">
                <a:ln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(</a:t>
            </a:r>
            <a:r>
              <a:rPr lang="ko-KR" altLang="en-US" sz="2000" b="1" spc="-100" dirty="0" smtClean="0">
                <a:ln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계획</a:t>
            </a:r>
            <a:r>
              <a:rPr lang="en-US" altLang="ko-KR" sz="2000" b="1" spc="-100" dirty="0" smtClean="0">
                <a:ln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)</a:t>
            </a:r>
            <a:r>
              <a:rPr lang="ko-KR" altLang="en-US" sz="2000" b="1" spc="-100" dirty="0" smtClean="0">
                <a:ln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및 시장 현황</a:t>
            </a:r>
            <a:endParaRPr lang="en-US" altLang="ko-KR" sz="2000" b="1" spc="-100" dirty="0" smtClean="0">
              <a:ln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77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2.1 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회사 개요</a:t>
            </a:r>
            <a:endParaRPr lang="ko-KR" altLang="en-US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FDB5C-5CAD-4756-8F00-9654481BAC3D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395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2.2 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기술</a:t>
            </a:r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제품의 개요</a:t>
            </a:r>
            <a:endParaRPr lang="ko-KR" altLang="en-US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FDB5C-5CAD-4756-8F00-9654481BAC3D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851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2.3 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기술</a:t>
            </a:r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제품 경쟁력 </a:t>
            </a:r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차별성</a:t>
            </a:r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FDB5C-5CAD-4756-8F00-9654481BAC3D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902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2.4 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사업화 현황</a:t>
            </a:r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계획</a:t>
            </a:r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 및 시장 현황</a:t>
            </a:r>
            <a:endParaRPr lang="ko-KR" altLang="en-US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FDB5C-5CAD-4756-8F00-9654481BAC3D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829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28B2F"/>
      </a:accent1>
      <a:accent2>
        <a:srgbClr val="6FC22E"/>
      </a:accent2>
      <a:accent3>
        <a:srgbClr val="07AFAE"/>
      </a:accent3>
      <a:accent4>
        <a:srgbClr val="1A9DFF"/>
      </a:accent4>
      <a:accent5>
        <a:srgbClr val="0265A0"/>
      </a:accent5>
      <a:accent6>
        <a:srgbClr val="5A6EB7"/>
      </a:accent6>
      <a:hlink>
        <a:srgbClr val="0000FF"/>
      </a:hlink>
      <a:folHlink>
        <a:srgbClr val="800080"/>
      </a:folHlink>
    </a:clrScheme>
    <a:fontScheme name="사용자 지정 2">
      <a:majorFont>
        <a:latin typeface="나눔고딕 ExtraBold"/>
        <a:ea typeface="나눔고딕 ExtraBold"/>
        <a:cs typeface=""/>
      </a:majorFont>
      <a:minorFont>
        <a:latin typeface="나눔고딕 ExtraBold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bg1">
              <a:lumMod val="65000"/>
            </a:schemeClr>
          </a:solidFill>
          <a:headEnd type="oval"/>
          <a:tailEnd type="oval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14831</TotalTime>
  <Words>186</Words>
  <Application>Microsoft Office PowerPoint</Application>
  <PresentationFormat>화면 슬라이드 쇼(4:3)</PresentationFormat>
  <Paragraphs>66</Paragraphs>
  <Slides>14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2" baseType="lpstr">
      <vt:lpstr>맑은 고딕</vt:lpstr>
      <vt:lpstr>Arial</vt:lpstr>
      <vt:lpstr>나눔고딕</vt:lpstr>
      <vt:lpstr>HY견고딕</vt:lpstr>
      <vt:lpstr>HY헤드라인M</vt:lpstr>
      <vt:lpstr>나눔고딕 ExtraBold</vt:lpstr>
      <vt:lpstr>Arial Black</vt:lpstr>
      <vt:lpstr>Office 테마</vt:lpstr>
      <vt:lpstr>PowerPoint 프레젠테이션</vt:lpstr>
      <vt:lpstr>PowerPoint 프레젠테이션</vt:lpstr>
      <vt:lpstr>1.1 창업자 소개</vt:lpstr>
      <vt:lpstr>1. 2 창업 동기</vt:lpstr>
      <vt:lpstr>PowerPoint 프레젠테이션</vt:lpstr>
      <vt:lpstr>2.1 회사 개요</vt:lpstr>
      <vt:lpstr>2.2 기술/제품의 개요</vt:lpstr>
      <vt:lpstr>2.3 기술/제품 경쟁력 (차별성)</vt:lpstr>
      <vt:lpstr>2.4 사업화 현황(계획) 및 시장 현황</vt:lpstr>
      <vt:lpstr>PowerPoint 프레젠테이션</vt:lpstr>
      <vt:lpstr>3.1 향후 예상 대차대조표</vt:lpstr>
      <vt:lpstr>3.1 향후 예상 손익계산</vt:lpstr>
      <vt:lpstr>PowerPoint 프레젠테이션</vt:lpstr>
      <vt:lpstr>4. 향후 사업추진 계획</vt:lpstr>
    </vt:vector>
  </TitlesOfParts>
  <Company>asadal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c184</dc:creator>
  <cp:lastModifiedBy>user</cp:lastModifiedBy>
  <cp:revision>4608</cp:revision>
  <cp:lastPrinted>2021-02-04T00:53:54Z</cp:lastPrinted>
  <dcterms:created xsi:type="dcterms:W3CDTF">2011-01-24T04:13:42Z</dcterms:created>
  <dcterms:modified xsi:type="dcterms:W3CDTF">2022-11-02T07:07:11Z</dcterms:modified>
</cp:coreProperties>
</file>